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91" r:id="rId10"/>
    <p:sldId id="292" r:id="rId11"/>
    <p:sldId id="290" r:id="rId12"/>
    <p:sldId id="278" r:id="rId13"/>
    <p:sldId id="279" r:id="rId14"/>
    <p:sldId id="280" r:id="rId15"/>
    <p:sldId id="281" r:id="rId16"/>
    <p:sldId id="288" r:id="rId17"/>
    <p:sldId id="282" r:id="rId18"/>
    <p:sldId id="283" r:id="rId19"/>
    <p:sldId id="284" r:id="rId20"/>
    <p:sldId id="289" r:id="rId21"/>
    <p:sldId id="285" r:id="rId22"/>
    <p:sldId id="287" r:id="rId23"/>
    <p:sldId id="266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441" autoAdjust="0"/>
  </p:normalViewPr>
  <p:slideViewPr>
    <p:cSldViewPr snapToGrid="0" showGuides="1">
      <p:cViewPr varScale="1">
        <p:scale>
          <a:sx n="90" d="100"/>
          <a:sy n="90" d="100"/>
        </p:scale>
        <p:origin x="84" y="182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20/07/2021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20/07/2021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28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69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nell’intero dataset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/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79125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468FE-CAD2-4420-A6AD-E2FA4F71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725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b="1" dirty="0">
                <a:solidFill>
                  <a:srgbClr val="30353F"/>
                </a:solidFill>
                <a:latin typeface="+mj-lt"/>
              </a:rPr>
              <a:t>ASSOCIATION RULES ANALYSIS</a:t>
            </a:r>
            <a:br>
              <a:rPr lang="it-IT" sz="4400" b="1" dirty="0">
                <a:solidFill>
                  <a:srgbClr val="30353F"/>
                </a:solidFill>
                <a:latin typeface="+mj-lt"/>
              </a:rPr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4E6B9E-1F0C-4E23-AC13-92845184453C}"/>
              </a:ext>
            </a:extLst>
          </p:cNvPr>
          <p:cNvSpPr txBox="1"/>
          <p:nvPr/>
        </p:nvSpPr>
        <p:spPr>
          <a:xfrm>
            <a:off x="2463577" y="1789812"/>
            <a:ext cx="609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Alcune regole di associazione interessanti all’interno del dataset e separatamente per ogni cluster</a:t>
            </a:r>
          </a:p>
        </p:txBody>
      </p:sp>
    </p:spTree>
    <p:extLst>
      <p:ext uri="{BB962C8B-B14F-4D97-AF65-F5344CB8AC3E}">
        <p14:creationId xmlns:p14="http://schemas.microsoft.com/office/powerpoint/2010/main" val="166367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13415" y="165381"/>
            <a:ext cx="27651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APPLICAZIONI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1"/>
            <a:ext cx="9356798" cy="2659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Svolgiamo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b="1" dirty="0" err="1"/>
              <a:t>SentimentIntensityAnalyzer</a:t>
            </a:r>
            <a:r>
              <a:rPr lang="en-US" b="1" dirty="0"/>
              <a:t>  </a:t>
            </a:r>
            <a:r>
              <a:rPr lang="en-US" dirty="0"/>
              <a:t>del package Python </a:t>
            </a:r>
            <a:r>
              <a:rPr lang="en-US" b="1" dirty="0" err="1"/>
              <a:t>nltk.sentiment</a:t>
            </a:r>
            <a:r>
              <a:rPr lang="en-US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Calcoliamo</a:t>
            </a:r>
            <a:r>
              <a:rPr lang="en-US" dirty="0"/>
              <a:t> </a:t>
            </a:r>
            <a:r>
              <a:rPr lang="en-US" dirty="0" err="1"/>
              <a:t>cioé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tweet.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Analizziamo</a:t>
            </a:r>
            <a:r>
              <a:rPr lang="en-US" dirty="0"/>
              <a:t>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cluster relative alle </a:t>
            </a:r>
            <a:r>
              <a:rPr lang="en-US" b="1" dirty="0" err="1"/>
              <a:t>restrizioni</a:t>
            </a:r>
            <a:r>
              <a:rPr lang="en-US" b="1" dirty="0"/>
              <a:t> in Texas</a:t>
            </a:r>
            <a:r>
              <a:rPr lang="en-US" dirty="0"/>
              <a:t>, ai </a:t>
            </a:r>
            <a:r>
              <a:rPr lang="en-US" b="1" dirty="0" err="1"/>
              <a:t>vaccini</a:t>
            </a:r>
            <a:r>
              <a:rPr lang="en-US" dirty="0"/>
              <a:t> e alle </a:t>
            </a:r>
            <a:r>
              <a:rPr lang="en-US" b="1" dirty="0" err="1"/>
              <a:t>scuole</a:t>
            </a:r>
            <a:r>
              <a:rPr lang="en-US" dirty="0"/>
              <a:t>.</a:t>
            </a:r>
            <a:r>
              <a:rPr lang="en-US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analizzare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1805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2303491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2971971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50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 nota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una </a:t>
            </a:r>
            <a:r>
              <a:rPr lang="en-US" dirty="0" err="1"/>
              <a:t>disparità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retweet di tweet con </a:t>
            </a:r>
            <a:r>
              <a:rPr lang="en-US" dirty="0" err="1"/>
              <a:t>polarità</a:t>
            </a:r>
            <a:r>
              <a:rPr lang="en-US" dirty="0"/>
              <a:t> negative e positive.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DD8698-2C44-470B-A2B7-58AA58D7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comereagisce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20228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657804" y="306436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8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CDEF3-95F6-461D-A9FD-238A5A28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suppone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siano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quanto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messaggio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negative e positive.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085025" y="70131"/>
            <a:ext cx="100219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SULLE RESTRIZIONI IN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912532-1868-41BC-BEA2-7F15DB29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2402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student?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20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pic>
        <p:nvPicPr>
          <p:cNvPr id="10" name="Immagine 9" descr="Questa è un'icona con scritto &quot;24Diapositive&quot;.">
            <a:hlinkClick r:id="rId4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Figura a mano libera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3" name="Casella di testo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1548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5307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nei cluster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02175"/>
              </p:ext>
            </p:extLst>
          </p:nvPr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12593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1071</TotalTime>
  <Words>1688</Words>
  <Application>Microsoft Office PowerPoint</Application>
  <PresentationFormat>Widescreen</PresentationFormat>
  <Paragraphs>322</Paragraphs>
  <Slides>23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ASSOCIATION RULES ANALYSIS 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Giulio Nenna</cp:lastModifiedBy>
  <cp:revision>59</cp:revision>
  <dcterms:created xsi:type="dcterms:W3CDTF">2021-07-13T16:13:00Z</dcterms:created>
  <dcterms:modified xsi:type="dcterms:W3CDTF">2021-07-20T07:14:06Z</dcterms:modified>
</cp:coreProperties>
</file>